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B5EFD-A7D3-43C5-B4EE-9E38AEF7EA5C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92F4-DB9D-49E2-8642-F7D9E0A7A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9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B5EFD-A7D3-43C5-B4EE-9E38AEF7EA5C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92F4-DB9D-49E2-8642-F7D9E0A7A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7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B5EFD-A7D3-43C5-B4EE-9E38AEF7EA5C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92F4-DB9D-49E2-8642-F7D9E0A7A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15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B5EFD-A7D3-43C5-B4EE-9E38AEF7EA5C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92F4-DB9D-49E2-8642-F7D9E0A7A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861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B5EFD-A7D3-43C5-B4EE-9E38AEF7EA5C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92F4-DB9D-49E2-8642-F7D9E0A7A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55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B5EFD-A7D3-43C5-B4EE-9E38AEF7EA5C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92F4-DB9D-49E2-8642-F7D9E0A7A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085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B5EFD-A7D3-43C5-B4EE-9E38AEF7EA5C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92F4-DB9D-49E2-8642-F7D9E0A7A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887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B5EFD-A7D3-43C5-B4EE-9E38AEF7EA5C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92F4-DB9D-49E2-8642-F7D9E0A7A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36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B5EFD-A7D3-43C5-B4EE-9E38AEF7EA5C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92F4-DB9D-49E2-8642-F7D9E0A7A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2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B5EFD-A7D3-43C5-B4EE-9E38AEF7EA5C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92F4-DB9D-49E2-8642-F7D9E0A7A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42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B5EFD-A7D3-43C5-B4EE-9E38AEF7EA5C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92F4-DB9D-49E2-8642-F7D9E0A7A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484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B5EFD-A7D3-43C5-B4EE-9E38AEF7EA5C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092F4-DB9D-49E2-8642-F7D9E0A7A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3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hyperlink" Target="https://www.google.com/imgres?imgurl&amp;imgrefurl=http://www.systemtekelectronics.com/&amp;h=0&amp;w=0&amp;tbnid=ovKGaRTJiwu6WM&amp;zoom=1&amp;tbnh=172&amp;tbnw=240&amp;docid=M1kC0mppWd4DPM&amp;tbm=isch&amp;ei=dEF-U_zrD_LisASKhIKABQ&amp;ved=0CAIQsCUoA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468344" y="2177"/>
            <a:ext cx="562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LA COMUNIDAD</a:t>
            </a:r>
            <a:endParaRPr lang="en-US" sz="3200" dirty="0">
              <a:latin typeface="Arial Black" pitchFamily="34" charset="0"/>
            </a:endParaRPr>
          </a:p>
        </p:txBody>
      </p:sp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21" y="822916"/>
            <a:ext cx="2200079" cy="2234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904" y="828675"/>
            <a:ext cx="2352221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3886200"/>
            <a:ext cx="2514600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1" y="949731"/>
            <a:ext cx="2666999" cy="210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769" y="3886200"/>
            <a:ext cx="2343150" cy="2131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73516" y="3254573"/>
            <a:ext cx="186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EL COLEGIO</a:t>
            </a:r>
            <a:endParaRPr lang="en-US" dirty="0">
              <a:latin typeface="Arial Black" pitchFamily="34" charset="0"/>
            </a:endParaRPr>
          </a:p>
        </p:txBody>
      </p:sp>
      <p:pic>
        <p:nvPicPr>
          <p:cNvPr id="24" name="Picture 17" descr="https://encrypted-tbn2.gstatic.com/images?q=tbn:ANd9GcQDs2YEQ1sHBVj0X2tq2P6j0rcn2m0e1p64K2RTDpKQbO46L3xHR7vqVos8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886200"/>
            <a:ext cx="2286000" cy="2126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3642949" y="3200400"/>
            <a:ext cx="2453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LA COMISARIA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48904" y="3268749"/>
            <a:ext cx="2495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EL RESTAURANTE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1000" y="6336268"/>
            <a:ext cx="203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EL HOSPITAL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81400" y="6096000"/>
            <a:ext cx="2151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EL PARQUE DE BOMBEROS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34336" y="6336268"/>
            <a:ext cx="215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LA OFICINA</a:t>
            </a:r>
            <a:endParaRPr lang="en-US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14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delossantos\Google Drive\Maria de los Santos\2013-2014\WHS Website\La comunidad\Slid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5109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16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 los Santos, Maria</dc:creator>
  <cp:lastModifiedBy>de los Santos, Maria</cp:lastModifiedBy>
  <cp:revision>3</cp:revision>
  <dcterms:created xsi:type="dcterms:W3CDTF">2014-06-03T13:47:15Z</dcterms:created>
  <dcterms:modified xsi:type="dcterms:W3CDTF">2014-06-03T14:21:10Z</dcterms:modified>
</cp:coreProperties>
</file>